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4" r:id="rId1"/>
  </p:sldMasterIdLst>
  <p:sldIdLst>
    <p:sldId id="256" r:id="rId2"/>
    <p:sldId id="264" r:id="rId3"/>
    <p:sldId id="265" r:id="rId4"/>
    <p:sldId id="267" r:id="rId5"/>
    <p:sldId id="268" r:id="rId6"/>
    <p:sldId id="269" r:id="rId7"/>
    <p:sldId id="270" r:id="rId8"/>
    <p:sldId id="272" r:id="rId9"/>
    <p:sldId id="271" r:id="rId10"/>
    <p:sldId id="26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65945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8969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66820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935110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0077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58068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17013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56712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43180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72648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9286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6057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719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80824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7969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77357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40653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DC5B261-8843-42D1-AAFC-05E20E2D9B97}" type="datetimeFigureOut">
              <a:rPr lang="en-US" smtClean="0"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259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fr-FR" dirty="0" err="1" smtClean="0"/>
              <a:t>Sticky</a:t>
            </a:r>
            <a:r>
              <a:rPr lang="fr-FR" dirty="0" smtClean="0"/>
              <a:t> &amp; </a:t>
            </a:r>
            <a:r>
              <a:rPr lang="fr-FR" dirty="0" err="1" smtClean="0"/>
              <a:t>co</a:t>
            </a:r>
            <a:endParaRPr lang="fr-F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r"/>
            <a:r>
              <a:rPr lang="fr-FR" dirty="0" smtClean="0"/>
              <a:t>Arthur torrente</a:t>
            </a:r>
          </a:p>
          <a:p>
            <a:pPr algn="r"/>
            <a:r>
              <a:rPr lang="fr-FR" dirty="0" err="1" smtClean="0"/>
              <a:t>Emerick</a:t>
            </a:r>
            <a:r>
              <a:rPr lang="fr-FR" dirty="0" smtClean="0"/>
              <a:t> </a:t>
            </a:r>
            <a:r>
              <a:rPr lang="fr-FR" dirty="0" err="1" smtClean="0"/>
              <a:t>lecomte</a:t>
            </a:r>
            <a:endParaRPr lang="fr-FR" dirty="0" smtClean="0"/>
          </a:p>
          <a:p>
            <a:pPr algn="r"/>
            <a:r>
              <a:rPr lang="fr-FR" dirty="0" smtClean="0"/>
              <a:t>Valentin </a:t>
            </a:r>
            <a:r>
              <a:rPr lang="fr-FR" dirty="0" err="1" smtClean="0"/>
              <a:t>goulmy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3897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StickyRender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(Valentin)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33732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Utilisation du même </a:t>
            </a:r>
            <a:r>
              <a:rPr lang="fr-FR" dirty="0" err="1" smtClean="0"/>
              <a:t>algorythme</a:t>
            </a:r>
            <a:r>
              <a:rPr lang="fr-FR" dirty="0" smtClean="0"/>
              <a:t> génétique que </a:t>
            </a:r>
            <a:r>
              <a:rPr lang="fr-FR" dirty="0" err="1" smtClean="0"/>
              <a:t>précédament</a:t>
            </a:r>
            <a:r>
              <a:rPr lang="fr-FR" dirty="0" smtClean="0"/>
              <a:t>.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Intégration avec les portions de </a:t>
            </a:r>
            <a:r>
              <a:rPr lang="fr-FR" dirty="0" err="1" smtClean="0"/>
              <a:t>cinder</a:t>
            </a:r>
            <a:r>
              <a:rPr lang="fr-FR" dirty="0" smtClean="0"/>
              <a:t> ne se basant pas sur une version </a:t>
            </a:r>
            <a:r>
              <a:rPr lang="fr-FR" dirty="0" err="1" smtClean="0"/>
              <a:t>d’openGL</a:t>
            </a:r>
            <a:r>
              <a:rPr lang="fr-FR" dirty="0" smtClean="0"/>
              <a:t>.</a:t>
            </a:r>
          </a:p>
          <a:p>
            <a:endParaRPr lang="fr-FR" dirty="0"/>
          </a:p>
          <a:p>
            <a:r>
              <a:rPr lang="fr-FR" dirty="0" smtClean="0"/>
              <a:t>Le reste est intégré avec un moteur graphique maison !</a:t>
            </a:r>
          </a:p>
          <a:p>
            <a:endParaRPr lang="fr-FR" dirty="0"/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978690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Shader</a:t>
            </a:r>
            <a:r>
              <a:rPr lang="fr-FR" dirty="0"/>
              <a:t> </a:t>
            </a:r>
            <a:r>
              <a:rPr lang="fr-FR" dirty="0" smtClean="0"/>
              <a:t>Light + </a:t>
            </a:r>
            <a:r>
              <a:rPr lang="fr-FR" dirty="0" err="1" smtClean="0"/>
              <a:t>shadow</a:t>
            </a:r>
            <a:r>
              <a:rPr lang="fr-FR" dirty="0" smtClean="0"/>
              <a:t> + </a:t>
            </a:r>
            <a:r>
              <a:rPr lang="fr-FR" dirty="0" err="1" smtClean="0"/>
              <a:t>instacing</a:t>
            </a:r>
            <a:r>
              <a:rPr lang="fr-FR" dirty="0" smtClean="0"/>
              <a:t> + noise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err="1" smtClean="0"/>
              <a:t>Algorythme</a:t>
            </a:r>
            <a:r>
              <a:rPr lang="fr-FR" dirty="0" smtClean="0"/>
              <a:t> </a:t>
            </a:r>
            <a:r>
              <a:rPr lang="fr-FR" dirty="0" err="1" smtClean="0"/>
              <a:t>Phong</a:t>
            </a:r>
            <a:r>
              <a:rPr lang="fr-FR" dirty="0" smtClean="0"/>
              <a:t>.</a:t>
            </a:r>
          </a:p>
          <a:p>
            <a:endParaRPr lang="fr-FR" dirty="0"/>
          </a:p>
          <a:p>
            <a:r>
              <a:rPr lang="fr-FR" dirty="0" smtClean="0"/>
              <a:t>Shadow </a:t>
            </a:r>
            <a:r>
              <a:rPr lang="fr-FR" dirty="0" err="1" smtClean="0"/>
              <a:t>mapping</a:t>
            </a:r>
            <a:r>
              <a:rPr lang="fr-FR" dirty="0" smtClean="0"/>
              <a:t> simple.</a:t>
            </a:r>
          </a:p>
          <a:p>
            <a:endParaRPr lang="fr-FR" dirty="0"/>
          </a:p>
          <a:p>
            <a:r>
              <a:rPr lang="fr-FR" dirty="0" err="1" smtClean="0"/>
              <a:t>Instancing</a:t>
            </a:r>
            <a:r>
              <a:rPr lang="fr-FR" dirty="0" smtClean="0"/>
              <a:t> (1 ligne de code !).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3048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Avantages/inconvénient du moteur graphique « maison »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Cons :</a:t>
            </a:r>
            <a:endParaRPr lang="fr-FR" dirty="0"/>
          </a:p>
          <a:p>
            <a:pPr lvl="1"/>
            <a:r>
              <a:rPr lang="fr-FR" dirty="0" smtClean="0"/>
              <a:t>Temps de développement.</a:t>
            </a:r>
          </a:p>
          <a:p>
            <a:pPr lvl="1"/>
            <a:r>
              <a:rPr lang="fr-FR" dirty="0" smtClean="0"/>
              <a:t>Chaque ajouts prend du temps</a:t>
            </a:r>
          </a:p>
          <a:p>
            <a:pPr lvl="1"/>
            <a:r>
              <a:rPr lang="fr-FR" dirty="0" smtClean="0"/>
              <a:t>Devoir gérer l’</a:t>
            </a:r>
            <a:r>
              <a:rPr lang="fr-FR" dirty="0" err="1" smtClean="0"/>
              <a:t>implementation</a:t>
            </a:r>
            <a:r>
              <a:rPr lang="fr-FR" dirty="0" smtClean="0"/>
              <a:t> d’une nouvelle lib.</a:t>
            </a:r>
          </a:p>
          <a:p>
            <a:pPr marL="201168" lvl="1" indent="0">
              <a:buNone/>
            </a:pPr>
            <a:endParaRPr lang="fr-FR" dirty="0" smtClean="0"/>
          </a:p>
          <a:p>
            <a:pPr marL="201168" lvl="1" indent="0">
              <a:buNone/>
            </a:pPr>
            <a:r>
              <a:rPr lang="fr-FR" dirty="0" smtClean="0"/>
              <a:t>Pro :</a:t>
            </a:r>
          </a:p>
          <a:p>
            <a:pPr lvl="1"/>
            <a:r>
              <a:rPr lang="fr-FR" dirty="0" smtClean="0"/>
              <a:t>Connaissances engrangées.</a:t>
            </a:r>
          </a:p>
          <a:p>
            <a:pPr lvl="1"/>
            <a:r>
              <a:rPr lang="fr-FR" dirty="0" smtClean="0"/>
              <a:t>« Full </a:t>
            </a:r>
            <a:r>
              <a:rPr lang="fr-FR" dirty="0" err="1" smtClean="0"/>
              <a:t>awareness</a:t>
            </a:r>
            <a:r>
              <a:rPr lang="fr-FR" dirty="0" smtClean="0"/>
              <a:t> » dans le cas de rencontre d’un bug.</a:t>
            </a:r>
          </a:p>
          <a:p>
            <a:pPr lvl="1"/>
            <a:r>
              <a:rPr lang="fr-FR" dirty="0" smtClean="0"/>
              <a:t>Stratégique pour l’année prochaine.</a:t>
            </a:r>
          </a:p>
          <a:p>
            <a:pPr lvl="1"/>
            <a:r>
              <a:rPr lang="fr-FR" dirty="0" smtClean="0"/>
              <a:t>Gain de temps sur les autres projets.</a:t>
            </a:r>
            <a:endParaRPr lang="fr-FR" dirty="0"/>
          </a:p>
          <a:p>
            <a:pPr lvl="1"/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720713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Instancing</a:t>
            </a:r>
            <a:r>
              <a:rPr lang="fr-FR" dirty="0" smtClean="0"/>
              <a:t>.	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Se fait à l’initialisation du vertex buffer.</a:t>
            </a:r>
          </a:p>
          <a:p>
            <a:endParaRPr lang="fr-FR" dirty="0"/>
          </a:p>
          <a:p>
            <a:r>
              <a:rPr lang="fr-FR" dirty="0" smtClean="0"/>
              <a:t>Gain de temps énorme pour une génération « grand » nombre de </a:t>
            </a:r>
            <a:r>
              <a:rPr lang="fr-FR" dirty="0" err="1" smtClean="0"/>
              <a:t>mesh</a:t>
            </a:r>
            <a:r>
              <a:rPr lang="fr-FR" dirty="0" smtClean="0"/>
              <a:t>.</a:t>
            </a:r>
          </a:p>
          <a:p>
            <a:endParaRPr lang="fr-FR" dirty="0"/>
          </a:p>
          <a:p>
            <a:r>
              <a:rPr lang="fr-FR" dirty="0" smtClean="0"/>
              <a:t>Cons : </a:t>
            </a:r>
          </a:p>
          <a:p>
            <a:pPr lvl="1"/>
            <a:r>
              <a:rPr lang="fr-FR" dirty="0" smtClean="0"/>
              <a:t>Envoyer une information vers un </a:t>
            </a:r>
            <a:r>
              <a:rPr lang="fr-FR" dirty="0" err="1" smtClean="0"/>
              <a:t>mesh</a:t>
            </a:r>
            <a:r>
              <a:rPr lang="fr-FR" dirty="0" smtClean="0"/>
              <a:t>, c’est la même informations envoyée à tout les </a:t>
            </a:r>
            <a:r>
              <a:rPr lang="fr-FR" dirty="0" err="1" smtClean="0"/>
              <a:t>meshes</a:t>
            </a:r>
            <a:r>
              <a:rPr lang="fr-FR" dirty="0" smtClean="0"/>
              <a:t>.</a:t>
            </a:r>
          </a:p>
          <a:p>
            <a:pPr marL="201168" lvl="1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1587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Shader</a:t>
            </a:r>
            <a:r>
              <a:rPr lang="fr-FR" dirty="0" smtClean="0"/>
              <a:t> Light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endParaRPr lang="fr-FR" dirty="0"/>
          </a:p>
          <a:p>
            <a:r>
              <a:rPr lang="fr-FR" dirty="0"/>
              <a:t>/ </a:t>
            </a:r>
            <a:r>
              <a:rPr lang="fr-FR" dirty="0" err="1"/>
              <a:t>Calculates</a:t>
            </a:r>
            <a:r>
              <a:rPr lang="fr-FR" dirty="0"/>
              <a:t> the </a:t>
            </a:r>
            <a:r>
              <a:rPr lang="fr-FR" dirty="0" err="1"/>
              <a:t>color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a </a:t>
            </a:r>
            <a:r>
              <a:rPr lang="fr-FR" dirty="0" err="1"/>
              <a:t>directional</a:t>
            </a:r>
            <a:r>
              <a:rPr lang="fr-FR" dirty="0"/>
              <a:t> light.</a:t>
            </a:r>
          </a:p>
          <a:p>
            <a:r>
              <a:rPr lang="fr-FR" dirty="0"/>
              <a:t>vec3 </a:t>
            </a:r>
            <a:r>
              <a:rPr lang="fr-FR" dirty="0" err="1"/>
              <a:t>CalcDirLight</a:t>
            </a:r>
            <a:r>
              <a:rPr lang="fr-FR" dirty="0"/>
              <a:t>(</a:t>
            </a:r>
            <a:r>
              <a:rPr lang="fr-FR" dirty="0" err="1"/>
              <a:t>DirLight</a:t>
            </a:r>
            <a:r>
              <a:rPr lang="fr-FR" dirty="0"/>
              <a:t> light, vec3 normal, vec3 </a:t>
            </a:r>
            <a:r>
              <a:rPr lang="fr-FR" dirty="0" err="1"/>
              <a:t>viewDir</a:t>
            </a:r>
            <a:r>
              <a:rPr lang="fr-FR" dirty="0"/>
              <a:t>)</a:t>
            </a:r>
          </a:p>
          <a:p>
            <a:r>
              <a:rPr lang="fr-FR" dirty="0"/>
              <a:t>{</a:t>
            </a:r>
          </a:p>
          <a:p>
            <a:r>
              <a:rPr lang="fr-FR" dirty="0"/>
              <a:t>    vec3 </a:t>
            </a:r>
            <a:r>
              <a:rPr lang="fr-FR" dirty="0" err="1"/>
              <a:t>lightDir</a:t>
            </a:r>
            <a:r>
              <a:rPr lang="fr-FR" dirty="0"/>
              <a:t> = </a:t>
            </a:r>
            <a:r>
              <a:rPr lang="fr-FR" dirty="0" err="1"/>
              <a:t>normalize</a:t>
            </a:r>
            <a:r>
              <a:rPr lang="fr-FR" dirty="0"/>
              <a:t>(-</a:t>
            </a:r>
            <a:r>
              <a:rPr lang="fr-FR" dirty="0" err="1"/>
              <a:t>light.direction</a:t>
            </a:r>
            <a:r>
              <a:rPr lang="fr-FR" dirty="0"/>
              <a:t>);</a:t>
            </a:r>
          </a:p>
          <a:p>
            <a:r>
              <a:rPr lang="fr-FR" dirty="0"/>
              <a:t>    // Diffuse </a:t>
            </a:r>
            <a:r>
              <a:rPr lang="fr-FR" dirty="0" err="1"/>
              <a:t>shading</a:t>
            </a:r>
            <a:endParaRPr lang="fr-FR" dirty="0"/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diff</a:t>
            </a:r>
            <a:r>
              <a:rPr lang="fr-FR" dirty="0"/>
              <a:t> = max(dot(normal, </a:t>
            </a:r>
            <a:r>
              <a:rPr lang="fr-FR" dirty="0" err="1"/>
              <a:t>lightDir</a:t>
            </a:r>
            <a:r>
              <a:rPr lang="fr-FR" dirty="0"/>
              <a:t>), 0.0);</a:t>
            </a:r>
          </a:p>
          <a:p>
            <a:r>
              <a:rPr lang="fr-FR" dirty="0"/>
              <a:t>    // </a:t>
            </a:r>
            <a:r>
              <a:rPr lang="fr-FR" dirty="0" err="1"/>
              <a:t>Specular</a:t>
            </a:r>
            <a:r>
              <a:rPr lang="fr-FR" dirty="0"/>
              <a:t> </a:t>
            </a:r>
            <a:r>
              <a:rPr lang="fr-FR" dirty="0" err="1"/>
              <a:t>shading</a:t>
            </a:r>
            <a:endParaRPr lang="fr-FR" dirty="0"/>
          </a:p>
          <a:p>
            <a:r>
              <a:rPr lang="fr-FR" dirty="0"/>
              <a:t>    vec3 </a:t>
            </a:r>
            <a:r>
              <a:rPr lang="fr-FR" dirty="0" err="1"/>
              <a:t>reflectDir</a:t>
            </a:r>
            <a:r>
              <a:rPr lang="fr-FR" dirty="0"/>
              <a:t> = </a:t>
            </a:r>
            <a:r>
              <a:rPr lang="fr-FR" dirty="0" err="1"/>
              <a:t>reflect</a:t>
            </a:r>
            <a:r>
              <a:rPr lang="fr-FR" dirty="0"/>
              <a:t>(-</a:t>
            </a:r>
            <a:r>
              <a:rPr lang="fr-FR" dirty="0" err="1"/>
              <a:t>lightDir</a:t>
            </a:r>
            <a:r>
              <a:rPr lang="fr-FR" dirty="0"/>
              <a:t>, normal);</a:t>
            </a:r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spec</a:t>
            </a:r>
            <a:r>
              <a:rPr lang="fr-FR" dirty="0"/>
              <a:t> = </a:t>
            </a:r>
            <a:r>
              <a:rPr lang="fr-FR" dirty="0" err="1"/>
              <a:t>pow</a:t>
            </a:r>
            <a:r>
              <a:rPr lang="fr-FR" dirty="0"/>
              <a:t>(max(dot(</a:t>
            </a:r>
            <a:r>
              <a:rPr lang="fr-FR" dirty="0" err="1"/>
              <a:t>viewDir</a:t>
            </a:r>
            <a:r>
              <a:rPr lang="fr-FR" dirty="0"/>
              <a:t>, </a:t>
            </a:r>
            <a:r>
              <a:rPr lang="fr-FR" dirty="0" err="1"/>
              <a:t>reflectDir</a:t>
            </a:r>
            <a:r>
              <a:rPr lang="fr-FR" dirty="0"/>
              <a:t>), 0.0), </a:t>
            </a:r>
            <a:r>
              <a:rPr lang="fr-FR" dirty="0" err="1"/>
              <a:t>material.shininess</a:t>
            </a:r>
            <a:r>
              <a:rPr lang="fr-FR" dirty="0"/>
              <a:t>);</a:t>
            </a:r>
          </a:p>
          <a:p>
            <a:r>
              <a:rPr lang="fr-FR" dirty="0"/>
              <a:t>    // Combine </a:t>
            </a:r>
            <a:r>
              <a:rPr lang="fr-FR" dirty="0" err="1"/>
              <a:t>results</a:t>
            </a:r>
            <a:endParaRPr lang="fr-FR" dirty="0"/>
          </a:p>
          <a:p>
            <a:r>
              <a:rPr lang="fr-FR" dirty="0"/>
              <a:t>    vec3 </a:t>
            </a:r>
            <a:r>
              <a:rPr lang="fr-FR" dirty="0" err="1"/>
              <a:t>ambient</a:t>
            </a:r>
            <a:r>
              <a:rPr lang="fr-FR" dirty="0"/>
              <a:t> = </a:t>
            </a:r>
            <a:r>
              <a:rPr lang="fr-FR" dirty="0" err="1"/>
              <a:t>light.ambient</a:t>
            </a:r>
            <a:r>
              <a:rPr lang="fr-FR" dirty="0"/>
              <a:t> * vec3(</a:t>
            </a:r>
            <a:r>
              <a:rPr lang="fr-FR" dirty="0" err="1"/>
              <a:t>textureProj</a:t>
            </a:r>
            <a:r>
              <a:rPr lang="fr-FR" dirty="0"/>
              <a:t>(</a:t>
            </a:r>
            <a:r>
              <a:rPr lang="fr-FR" dirty="0" err="1"/>
              <a:t>material.diffuse</a:t>
            </a:r>
            <a:r>
              <a:rPr lang="fr-FR" dirty="0"/>
              <a:t>, </a:t>
            </a:r>
            <a:r>
              <a:rPr lang="fr-FR" dirty="0" err="1"/>
              <a:t>FragPos</a:t>
            </a:r>
            <a:r>
              <a:rPr lang="fr-FR" dirty="0"/>
              <a:t>));</a:t>
            </a:r>
          </a:p>
          <a:p>
            <a:r>
              <a:rPr lang="fr-FR" dirty="0"/>
              <a:t>    vec3 diffuse = </a:t>
            </a:r>
            <a:r>
              <a:rPr lang="fr-FR" dirty="0" err="1"/>
              <a:t>light.diffuse</a:t>
            </a:r>
            <a:r>
              <a:rPr lang="fr-FR" dirty="0"/>
              <a:t> * </a:t>
            </a:r>
            <a:r>
              <a:rPr lang="fr-FR" dirty="0" err="1"/>
              <a:t>diff</a:t>
            </a:r>
            <a:r>
              <a:rPr lang="fr-FR" dirty="0"/>
              <a:t> * vec3(</a:t>
            </a:r>
            <a:r>
              <a:rPr lang="fr-FR" dirty="0" err="1"/>
              <a:t>textureProj</a:t>
            </a:r>
            <a:r>
              <a:rPr lang="fr-FR" dirty="0"/>
              <a:t>(</a:t>
            </a:r>
            <a:r>
              <a:rPr lang="fr-FR" dirty="0" err="1"/>
              <a:t>material.diffuse</a:t>
            </a:r>
            <a:r>
              <a:rPr lang="fr-FR" dirty="0"/>
              <a:t>, </a:t>
            </a:r>
            <a:r>
              <a:rPr lang="fr-FR" dirty="0" err="1"/>
              <a:t>FragPos</a:t>
            </a:r>
            <a:r>
              <a:rPr lang="fr-FR" dirty="0"/>
              <a:t>));</a:t>
            </a:r>
          </a:p>
          <a:p>
            <a:r>
              <a:rPr lang="fr-FR" dirty="0"/>
              <a:t>    vec3 </a:t>
            </a:r>
            <a:r>
              <a:rPr lang="fr-FR" dirty="0" err="1"/>
              <a:t>specular</a:t>
            </a:r>
            <a:r>
              <a:rPr lang="fr-FR" dirty="0"/>
              <a:t> = max(</a:t>
            </a:r>
            <a:r>
              <a:rPr lang="fr-FR" dirty="0" err="1"/>
              <a:t>light.specular</a:t>
            </a:r>
            <a:r>
              <a:rPr lang="fr-FR" dirty="0"/>
              <a:t> * </a:t>
            </a:r>
            <a:r>
              <a:rPr lang="fr-FR" dirty="0" err="1"/>
              <a:t>spec</a:t>
            </a:r>
            <a:r>
              <a:rPr lang="fr-FR" dirty="0"/>
              <a:t> * vec3(</a:t>
            </a:r>
            <a:r>
              <a:rPr lang="fr-FR" dirty="0" err="1"/>
              <a:t>textureProj</a:t>
            </a:r>
            <a:r>
              <a:rPr lang="fr-FR" dirty="0"/>
              <a:t>(</a:t>
            </a:r>
            <a:r>
              <a:rPr lang="fr-FR" dirty="0" err="1"/>
              <a:t>material.specular</a:t>
            </a:r>
            <a:r>
              <a:rPr lang="fr-FR" dirty="0"/>
              <a:t>, </a:t>
            </a:r>
            <a:r>
              <a:rPr lang="fr-FR" dirty="0" err="1"/>
              <a:t>FragPos</a:t>
            </a:r>
            <a:r>
              <a:rPr lang="fr-FR" dirty="0"/>
              <a:t>)),0.0f);</a:t>
            </a:r>
          </a:p>
          <a:p>
            <a:r>
              <a:rPr lang="fr-FR" dirty="0"/>
              <a:t>    return (</a:t>
            </a:r>
            <a:r>
              <a:rPr lang="fr-FR" dirty="0" err="1"/>
              <a:t>ambient</a:t>
            </a:r>
            <a:r>
              <a:rPr lang="fr-FR" dirty="0"/>
              <a:t> + diffuse + </a:t>
            </a:r>
            <a:r>
              <a:rPr lang="fr-FR" dirty="0" err="1"/>
              <a:t>specular</a:t>
            </a:r>
            <a:r>
              <a:rPr lang="fr-FR" dirty="0"/>
              <a:t>);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06175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Shader</a:t>
            </a:r>
            <a:r>
              <a:rPr lang="fr-FR" dirty="0" smtClean="0"/>
              <a:t> Shadow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ShadowCalculation</a:t>
            </a:r>
            <a:r>
              <a:rPr lang="fr-FR" dirty="0"/>
              <a:t>(vec4 </a:t>
            </a:r>
            <a:r>
              <a:rPr lang="fr-FR" dirty="0" err="1"/>
              <a:t>fragPosLightSpace</a:t>
            </a:r>
            <a:r>
              <a:rPr lang="fr-FR" dirty="0"/>
              <a:t>)</a:t>
            </a:r>
          </a:p>
          <a:p>
            <a:r>
              <a:rPr lang="fr-FR" dirty="0"/>
              <a:t>{</a:t>
            </a:r>
          </a:p>
          <a:p>
            <a:r>
              <a:rPr lang="fr-FR" dirty="0"/>
              <a:t>    // </a:t>
            </a:r>
            <a:r>
              <a:rPr lang="fr-FR" dirty="0" err="1"/>
              <a:t>perform</a:t>
            </a:r>
            <a:r>
              <a:rPr lang="fr-FR" dirty="0"/>
              <a:t> perspective </a:t>
            </a:r>
            <a:r>
              <a:rPr lang="fr-FR" dirty="0" err="1"/>
              <a:t>divide</a:t>
            </a:r>
            <a:endParaRPr lang="fr-FR" dirty="0"/>
          </a:p>
          <a:p>
            <a:r>
              <a:rPr lang="fr-FR" dirty="0"/>
              <a:t>    vec3 </a:t>
            </a:r>
            <a:r>
              <a:rPr lang="fr-FR" dirty="0" err="1"/>
              <a:t>projCoords</a:t>
            </a:r>
            <a:r>
              <a:rPr lang="fr-FR" dirty="0"/>
              <a:t> = </a:t>
            </a:r>
            <a:r>
              <a:rPr lang="fr-FR" dirty="0" err="1"/>
              <a:t>fragPosLightSpace.xyz</a:t>
            </a:r>
            <a:r>
              <a:rPr lang="fr-FR" dirty="0"/>
              <a:t> / </a:t>
            </a:r>
            <a:r>
              <a:rPr lang="fr-FR" dirty="0" err="1"/>
              <a:t>fragPosLightSpace.w</a:t>
            </a:r>
            <a:r>
              <a:rPr lang="fr-FR" dirty="0"/>
              <a:t>;</a:t>
            </a:r>
          </a:p>
          <a:p>
            <a:r>
              <a:rPr lang="fr-FR" dirty="0"/>
              <a:t>    // </a:t>
            </a:r>
            <a:r>
              <a:rPr lang="fr-FR" dirty="0" err="1"/>
              <a:t>Transform</a:t>
            </a:r>
            <a:r>
              <a:rPr lang="fr-FR" dirty="0"/>
              <a:t> to [0,1] range</a:t>
            </a:r>
          </a:p>
          <a:p>
            <a:r>
              <a:rPr lang="fr-FR" dirty="0"/>
              <a:t>    </a:t>
            </a:r>
            <a:r>
              <a:rPr lang="fr-FR" dirty="0" err="1"/>
              <a:t>projCoords</a:t>
            </a:r>
            <a:r>
              <a:rPr lang="fr-FR" dirty="0"/>
              <a:t> = </a:t>
            </a:r>
            <a:r>
              <a:rPr lang="fr-FR" dirty="0" err="1"/>
              <a:t>projCoords</a:t>
            </a:r>
            <a:r>
              <a:rPr lang="fr-FR" dirty="0"/>
              <a:t> * 0.5 + 0.5;</a:t>
            </a:r>
          </a:p>
          <a:p>
            <a:r>
              <a:rPr lang="fr-FR" dirty="0"/>
              <a:t>    //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closest</a:t>
            </a:r>
            <a:r>
              <a:rPr lang="fr-FR" dirty="0"/>
              <a:t> </a:t>
            </a:r>
            <a:r>
              <a:rPr lang="fr-FR" dirty="0" err="1"/>
              <a:t>depth</a:t>
            </a:r>
            <a:r>
              <a:rPr lang="fr-FR" dirty="0"/>
              <a:t> value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light's</a:t>
            </a:r>
            <a:r>
              <a:rPr lang="fr-FR" dirty="0"/>
              <a:t> perspective (</a:t>
            </a:r>
            <a:r>
              <a:rPr lang="fr-FR" dirty="0" err="1"/>
              <a:t>using</a:t>
            </a:r>
            <a:r>
              <a:rPr lang="fr-FR" dirty="0"/>
              <a:t> [0,1] range </a:t>
            </a:r>
            <a:r>
              <a:rPr lang="fr-FR" dirty="0" err="1"/>
              <a:t>fragPosLight</a:t>
            </a:r>
            <a:r>
              <a:rPr lang="fr-FR" dirty="0"/>
              <a:t> as </a:t>
            </a:r>
            <a:r>
              <a:rPr lang="fr-FR" dirty="0" err="1"/>
              <a:t>coords</a:t>
            </a:r>
            <a:r>
              <a:rPr lang="fr-FR" dirty="0"/>
              <a:t>)</a:t>
            </a:r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closestDepth</a:t>
            </a:r>
            <a:r>
              <a:rPr lang="fr-FR" dirty="0"/>
              <a:t> = texture(</a:t>
            </a:r>
            <a:r>
              <a:rPr lang="fr-FR" dirty="0" err="1"/>
              <a:t>shadowMap</a:t>
            </a:r>
            <a:r>
              <a:rPr lang="fr-FR" dirty="0"/>
              <a:t>, </a:t>
            </a:r>
            <a:r>
              <a:rPr lang="fr-FR" dirty="0" err="1"/>
              <a:t>projCoords.xy</a:t>
            </a:r>
            <a:r>
              <a:rPr lang="fr-FR" dirty="0"/>
              <a:t>).r; </a:t>
            </a:r>
          </a:p>
          <a:p>
            <a:r>
              <a:rPr lang="fr-FR" dirty="0"/>
              <a:t>    //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depth</a:t>
            </a:r>
            <a:r>
              <a:rPr lang="fr-FR" dirty="0"/>
              <a:t> of </a:t>
            </a:r>
            <a:r>
              <a:rPr lang="fr-FR" dirty="0" err="1"/>
              <a:t>current</a:t>
            </a:r>
            <a:r>
              <a:rPr lang="fr-FR" dirty="0"/>
              <a:t> fragment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light's</a:t>
            </a:r>
            <a:r>
              <a:rPr lang="fr-FR" dirty="0"/>
              <a:t> perspective</a:t>
            </a:r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currentDepth</a:t>
            </a:r>
            <a:r>
              <a:rPr lang="fr-FR" dirty="0"/>
              <a:t> = </a:t>
            </a:r>
            <a:r>
              <a:rPr lang="fr-FR" dirty="0" err="1"/>
              <a:t>projCoords.z</a:t>
            </a:r>
            <a:r>
              <a:rPr lang="fr-FR" dirty="0"/>
              <a:t>;</a:t>
            </a:r>
          </a:p>
          <a:p>
            <a:r>
              <a:rPr lang="fr-FR" dirty="0"/>
              <a:t>    // Check </a:t>
            </a:r>
            <a:r>
              <a:rPr lang="fr-FR" dirty="0" err="1"/>
              <a:t>whether</a:t>
            </a:r>
            <a:r>
              <a:rPr lang="fr-FR" dirty="0"/>
              <a:t> </a:t>
            </a:r>
            <a:r>
              <a:rPr lang="fr-FR" dirty="0" err="1"/>
              <a:t>current</a:t>
            </a:r>
            <a:r>
              <a:rPr lang="fr-FR" dirty="0"/>
              <a:t> </a:t>
            </a:r>
            <a:r>
              <a:rPr lang="fr-FR" dirty="0" err="1"/>
              <a:t>frag</a:t>
            </a:r>
            <a:r>
              <a:rPr lang="fr-FR" dirty="0"/>
              <a:t> pos </a:t>
            </a:r>
            <a:r>
              <a:rPr lang="fr-FR" dirty="0" err="1"/>
              <a:t>is</a:t>
            </a:r>
            <a:r>
              <a:rPr lang="fr-FR" dirty="0"/>
              <a:t> in </a:t>
            </a:r>
            <a:r>
              <a:rPr lang="fr-FR" dirty="0" err="1"/>
              <a:t>shadow</a:t>
            </a:r>
            <a:endParaRPr lang="fr-FR" dirty="0"/>
          </a:p>
          <a:p>
            <a:r>
              <a:rPr lang="fr-FR" dirty="0"/>
              <a:t>   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shadow</a:t>
            </a:r>
            <a:r>
              <a:rPr lang="fr-FR" dirty="0"/>
              <a:t> = </a:t>
            </a:r>
            <a:r>
              <a:rPr lang="fr-FR" dirty="0" err="1"/>
              <a:t>currentDepth</a:t>
            </a:r>
            <a:r>
              <a:rPr lang="fr-FR" dirty="0"/>
              <a:t> &gt; </a:t>
            </a:r>
            <a:r>
              <a:rPr lang="fr-FR" dirty="0" err="1"/>
              <a:t>closestDepth</a:t>
            </a:r>
            <a:r>
              <a:rPr lang="fr-FR" dirty="0"/>
              <a:t>  ? 1.0 : 0.0;</a:t>
            </a:r>
          </a:p>
          <a:p>
            <a:endParaRPr lang="fr-FR" dirty="0"/>
          </a:p>
          <a:p>
            <a:r>
              <a:rPr lang="fr-FR" dirty="0"/>
              <a:t>    return </a:t>
            </a:r>
            <a:r>
              <a:rPr lang="fr-FR" dirty="0" err="1"/>
              <a:t>shadow</a:t>
            </a:r>
            <a:r>
              <a:rPr lang="fr-FR" dirty="0"/>
              <a:t>;</a:t>
            </a:r>
          </a:p>
          <a:p>
            <a:r>
              <a:rPr lang="fr-FR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52388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Objectifs :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TOWARDS </a:t>
            </a:r>
            <a:r>
              <a:rPr lang="fr-FR" dirty="0" err="1" smtClean="0"/>
              <a:t>openGL</a:t>
            </a:r>
            <a:r>
              <a:rPr lang="fr-FR" dirty="0" smtClean="0"/>
              <a:t> 4.5 !</a:t>
            </a:r>
          </a:p>
          <a:p>
            <a:endParaRPr lang="fr-FR" dirty="0"/>
          </a:p>
          <a:p>
            <a:r>
              <a:rPr lang="fr-FR" dirty="0" smtClean="0"/>
              <a:t>Alternance Bac + 6 jeux vidéo. Trouver </a:t>
            </a:r>
            <a:r>
              <a:rPr lang="fr-FR" smtClean="0"/>
              <a:t>une structure 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4813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endParaRPr lang="fr-FR" dirty="0" smtClean="0"/>
          </a:p>
          <a:p>
            <a:pPr lvl="1"/>
            <a:r>
              <a:rPr lang="fr-FR" dirty="0" smtClean="0"/>
              <a:t>Algorithme génétique</a:t>
            </a:r>
          </a:p>
          <a:p>
            <a:pPr lvl="1"/>
            <a:r>
              <a:rPr lang="fr-FR" dirty="0" smtClean="0"/>
              <a:t>Paramétrage</a:t>
            </a:r>
          </a:p>
          <a:p>
            <a:pPr lvl="1"/>
            <a:r>
              <a:rPr lang="fr-FR" dirty="0" smtClean="0"/>
              <a:t>Rendu simple</a:t>
            </a:r>
          </a:p>
          <a:p>
            <a:pPr lvl="1"/>
            <a:endParaRPr lang="fr-FR" dirty="0"/>
          </a:p>
          <a:p>
            <a:r>
              <a:rPr lang="fr-FR" dirty="0" err="1" smtClean="0"/>
              <a:t>StickyRender</a:t>
            </a:r>
            <a:endParaRPr lang="fr-FR" dirty="0" smtClean="0"/>
          </a:p>
          <a:p>
            <a:pPr lvl="1"/>
            <a:r>
              <a:rPr lang="fr-FR" dirty="0" err="1" smtClean="0"/>
              <a:t>Shaders</a:t>
            </a:r>
            <a:r>
              <a:rPr lang="fr-FR" dirty="0" smtClean="0"/>
              <a:t> avancés</a:t>
            </a:r>
          </a:p>
          <a:p>
            <a:pPr lvl="1"/>
            <a:r>
              <a:rPr lang="fr-FR" dirty="0" smtClean="0"/>
              <a:t>Light/Shadow</a:t>
            </a:r>
          </a:p>
          <a:p>
            <a:pPr lvl="1"/>
            <a:r>
              <a:rPr lang="fr-FR" dirty="0" smtClean="0"/>
              <a:t>Algorithme génétique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43163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Développement de l’algorithme génétique</a:t>
            </a:r>
          </a:p>
          <a:p>
            <a:endParaRPr lang="fr-FR" dirty="0" smtClean="0"/>
          </a:p>
          <a:p>
            <a:r>
              <a:rPr lang="fr-FR" dirty="0" smtClean="0"/>
              <a:t>Recherche de paramètres</a:t>
            </a:r>
          </a:p>
          <a:p>
            <a:endParaRPr lang="fr-FR" dirty="0"/>
          </a:p>
          <a:p>
            <a:r>
              <a:rPr lang="fr-FR" dirty="0" smtClean="0"/>
              <a:t>Tests</a:t>
            </a:r>
          </a:p>
          <a:p>
            <a:endParaRPr lang="fr-FR" dirty="0"/>
          </a:p>
          <a:p>
            <a:r>
              <a:rPr lang="fr-FR" dirty="0" err="1" smtClean="0"/>
              <a:t>Shader</a:t>
            </a:r>
            <a:r>
              <a:rPr lang="fr-FR" dirty="0" smtClean="0"/>
              <a:t> de rendu simple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8969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IHM</a:t>
            </a:r>
            <a:endParaRPr lang="fr-FR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Général</a:t>
            </a:r>
          </a:p>
          <a:p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24" y="2432399"/>
            <a:ext cx="5332329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264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Caméra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Caméra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26" y="2432399"/>
            <a:ext cx="5332327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35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Application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Paramètres de l’application</a:t>
            </a:r>
          </a:p>
          <a:p>
            <a:endParaRPr lang="fr-FR" dirty="0" smtClean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26" y="2432399"/>
            <a:ext cx="5332327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7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</a:t>
            </a:r>
            <a:r>
              <a:rPr lang="fr-FR" dirty="0" err="1" smtClean="0"/>
              <a:t>Shader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Paramètres du </a:t>
            </a:r>
            <a:r>
              <a:rPr lang="fr-FR" dirty="0" err="1" smtClean="0"/>
              <a:t>shader</a:t>
            </a:r>
            <a:endParaRPr lang="fr-FR" dirty="0" smtClean="0"/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22" y="2432399"/>
            <a:ext cx="5332331" cy="38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98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</a:t>
            </a:r>
            <a:r>
              <a:rPr lang="fr-FR" dirty="0" err="1" smtClean="0"/>
              <a:t>Shader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Rendu de la texture dans le monde</a:t>
            </a:r>
          </a:p>
          <a:p>
            <a:endParaRPr lang="fr-FR" dirty="0"/>
          </a:p>
          <a:p>
            <a:r>
              <a:rPr lang="fr-FR" dirty="0" err="1" smtClean="0"/>
              <a:t>Height</a:t>
            </a:r>
            <a:r>
              <a:rPr lang="fr-FR" dirty="0" smtClean="0"/>
              <a:t> </a:t>
            </a:r>
            <a:r>
              <a:rPr lang="fr-FR" dirty="0" err="1" smtClean="0"/>
              <a:t>Map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Lissage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4213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StickyLab</a:t>
            </a:r>
            <a:r>
              <a:rPr lang="fr-FR" dirty="0" smtClean="0"/>
              <a:t> - Rendu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8"/>
            <a:ext cx="3945438" cy="2763795"/>
          </a:xfr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751" y="3400573"/>
            <a:ext cx="3853083" cy="270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031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68</TotalTime>
  <Words>424</Words>
  <Application>Microsoft Office PowerPoint</Application>
  <PresentationFormat>Grand écran</PresentationFormat>
  <Paragraphs>106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Ion</vt:lpstr>
      <vt:lpstr>Sticky &amp; co</vt:lpstr>
      <vt:lpstr>Sommaire</vt:lpstr>
      <vt:lpstr>StickyLab</vt:lpstr>
      <vt:lpstr>StickyLab - IHM</vt:lpstr>
      <vt:lpstr>StickyLab - Caméra</vt:lpstr>
      <vt:lpstr>StickyLab - Application</vt:lpstr>
      <vt:lpstr>StickyLab - Shader</vt:lpstr>
      <vt:lpstr>StickyLab - Shader</vt:lpstr>
      <vt:lpstr>StickyLab - Rendu</vt:lpstr>
      <vt:lpstr>StickyRender</vt:lpstr>
      <vt:lpstr>Utilisation du même algorythme génétique que précédament.</vt:lpstr>
      <vt:lpstr>Shader Light + shadow + instacing + noise</vt:lpstr>
      <vt:lpstr>Avantages/inconvénient du moteur graphique « maison »</vt:lpstr>
      <vt:lpstr>Instancing. </vt:lpstr>
      <vt:lpstr>Shader Light</vt:lpstr>
      <vt:lpstr>Shader Shadow</vt:lpstr>
      <vt:lpstr>Objectifs 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 gen… MAISON</dc:title>
  <dc:creator>Zogzogbunkerlili</dc:creator>
  <cp:lastModifiedBy>Arthur torrente</cp:lastModifiedBy>
  <cp:revision>57</cp:revision>
  <dcterms:created xsi:type="dcterms:W3CDTF">2015-07-05T11:57:32Z</dcterms:created>
  <dcterms:modified xsi:type="dcterms:W3CDTF">2015-07-07T08:06:35Z</dcterms:modified>
</cp:coreProperties>
</file>

<file path=docProps/thumbnail.jpeg>
</file>